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94586"/>
  </p:normalViewPr>
  <p:slideViewPr>
    <p:cSldViewPr snapToGrid="0" snapToObjects="1">
      <p:cViewPr varScale="1">
        <p:scale>
          <a:sx n="71" d="100"/>
          <a:sy n="71" d="100"/>
        </p:scale>
        <p:origin x="26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18C84-DD5A-7948-98E2-63AA823A74EF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99C174-74DF-F547-BCBD-14FD67686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233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6548FA-7E06-3747-AFF3-38E5617AE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9" y="3095408"/>
            <a:ext cx="2296612" cy="22966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949" y="3203177"/>
            <a:ext cx="2533651" cy="25336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101" y="3089275"/>
            <a:ext cx="2419349" cy="24193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99" y="244278"/>
            <a:ext cx="6857999" cy="28217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500" y="5573708"/>
            <a:ext cx="4660746" cy="42370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375" y="5436590"/>
            <a:ext cx="4660746" cy="423704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050" y="306605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92349" y="3066059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178129" y="3066059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8050" y="566924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62497" y="5644724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20461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5</Words>
  <Application>Microsoft Macintosh PowerPoint</Application>
  <PresentationFormat>A4 Paper (210x297 mm)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Savit Prabhu</dc:creator>
  <cp:lastModifiedBy>Savit Prabhu</cp:lastModifiedBy>
  <cp:revision>2</cp:revision>
  <dcterms:created xsi:type="dcterms:W3CDTF">2018-09-11T05:44:14Z</dcterms:created>
  <dcterms:modified xsi:type="dcterms:W3CDTF">2019-06-08T09:37:58Z</dcterms:modified>
</cp:coreProperties>
</file>

<file path=docProps/thumbnail.jpeg>
</file>